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38"/>
    <p:restoredTop sz="94694"/>
  </p:normalViewPr>
  <p:slideViewPr>
    <p:cSldViewPr snapToGrid="0">
      <p:cViewPr varScale="1">
        <p:scale>
          <a:sx n="84" d="100"/>
          <a:sy n="84" d="100"/>
        </p:scale>
        <p:origin x="380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57EFF2-0D2E-1C4C-A162-B8C19BEFAC4D}" type="datetimeFigureOut">
              <a:rPr kumimoji="1" lang="ja-JP" altLang="en-US" smtClean="0"/>
              <a:t>2023/8/4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75921-B64A-8147-91B0-7AB08FF9F5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214267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57EFF2-0D2E-1C4C-A162-B8C19BEFAC4D}" type="datetimeFigureOut">
              <a:rPr kumimoji="1" lang="ja-JP" altLang="en-US" smtClean="0"/>
              <a:t>2023/8/4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75921-B64A-8147-91B0-7AB08FF9F5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78462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57EFF2-0D2E-1C4C-A162-B8C19BEFAC4D}" type="datetimeFigureOut">
              <a:rPr kumimoji="1" lang="ja-JP" altLang="en-US" smtClean="0"/>
              <a:t>2023/8/4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75921-B64A-8147-91B0-7AB08FF9F5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470099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57EFF2-0D2E-1C4C-A162-B8C19BEFAC4D}" type="datetimeFigureOut">
              <a:rPr kumimoji="1" lang="ja-JP" altLang="en-US" smtClean="0"/>
              <a:t>2023/8/4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75921-B64A-8147-91B0-7AB08FF9F5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93183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57EFF2-0D2E-1C4C-A162-B8C19BEFAC4D}" type="datetimeFigureOut">
              <a:rPr kumimoji="1" lang="ja-JP" altLang="en-US" smtClean="0"/>
              <a:t>2023/8/4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75921-B64A-8147-91B0-7AB08FF9F5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749746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57EFF2-0D2E-1C4C-A162-B8C19BEFAC4D}" type="datetimeFigureOut">
              <a:rPr kumimoji="1" lang="ja-JP" altLang="en-US" smtClean="0"/>
              <a:t>2023/8/4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75921-B64A-8147-91B0-7AB08FF9F5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278236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57EFF2-0D2E-1C4C-A162-B8C19BEFAC4D}" type="datetimeFigureOut">
              <a:rPr kumimoji="1" lang="ja-JP" altLang="en-US" smtClean="0"/>
              <a:t>2023/8/4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75921-B64A-8147-91B0-7AB08FF9F5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771873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2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57EFF2-0D2E-1C4C-A162-B8C19BEFAC4D}" type="datetimeFigureOut">
              <a:rPr kumimoji="1" lang="ja-JP" altLang="en-US" smtClean="0"/>
              <a:t>2023/8/4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75921-B64A-8147-91B0-7AB08FF9F5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02519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2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57EFF2-0D2E-1C4C-A162-B8C19BEFAC4D}" type="datetimeFigureOut">
              <a:rPr kumimoji="1" lang="ja-JP" altLang="en-US" smtClean="0"/>
              <a:t>2023/8/4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75921-B64A-8147-91B0-7AB08FF9F5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390409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57EFF2-0D2E-1C4C-A162-B8C19BEFAC4D}" type="datetimeFigureOut">
              <a:rPr kumimoji="1" lang="ja-JP" altLang="en-US" smtClean="0"/>
              <a:t>2023/8/4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75921-B64A-8147-91B0-7AB08FF9F5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667517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57EFF2-0D2E-1C4C-A162-B8C19BEFAC4D}" type="datetimeFigureOut">
              <a:rPr kumimoji="1" lang="ja-JP" altLang="en-US" smtClean="0"/>
              <a:t>2023/8/4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75921-B64A-8147-91B0-7AB08FF9F5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177262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7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57EFF2-0D2E-1C4C-A162-B8C19BEFAC4D}" type="datetimeFigureOut">
              <a:rPr kumimoji="1" lang="ja-JP" altLang="en-US" smtClean="0"/>
              <a:t>2023/8/4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F75921-B64A-8147-91B0-7AB08FF9F5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76598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44BCD8E9-C22A-A111-E85A-3D58918E3478}"/>
              </a:ext>
            </a:extLst>
          </p:cNvPr>
          <p:cNvSpPr txBox="1"/>
          <p:nvPr/>
        </p:nvSpPr>
        <p:spPr>
          <a:xfrm>
            <a:off x="1123721" y="320040"/>
            <a:ext cx="478688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4000" dirty="0">
                <a:latin typeface="HGPSoeiKakugothicUB" panose="020B0900000000000000" pitchFamily="34" charset="-128"/>
                <a:ea typeface="HGPSoeiKakugothicUB" panose="020B0900000000000000" pitchFamily="34" charset="-128"/>
              </a:rPr>
              <a:t>NO Weed ANY MORE</a:t>
            </a:r>
            <a:endParaRPr kumimoji="1" lang="ja-JP" altLang="en-US" sz="4000">
              <a:latin typeface="HGPSoeiKakugothicUB" panose="020B0900000000000000" pitchFamily="34" charset="-128"/>
              <a:ea typeface="HGPSoeiKakugothicUB" panose="020B0900000000000000" pitchFamily="34" charset="-128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A6C6E9AD-1150-F313-73A7-638D274416FB}"/>
              </a:ext>
            </a:extLst>
          </p:cNvPr>
          <p:cNvSpPr txBox="1"/>
          <p:nvPr/>
        </p:nvSpPr>
        <p:spPr>
          <a:xfrm>
            <a:off x="1488404" y="1065252"/>
            <a:ext cx="49003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pt-PT" altLang="ja-JP" dirty="0" err="1"/>
              <a:t>Weed</a:t>
            </a:r>
            <a:r>
              <a:rPr kumimoji="1" lang="pt-PT" altLang="ja-JP" dirty="0"/>
              <a:t> </a:t>
            </a:r>
            <a:r>
              <a:rPr kumimoji="1" lang="pt-PT" altLang="ja-JP" dirty="0" err="1"/>
              <a:t>Eradication</a:t>
            </a:r>
            <a:r>
              <a:rPr kumimoji="1" lang="pt-PT" altLang="ja-JP" dirty="0"/>
              <a:t> </a:t>
            </a:r>
            <a:r>
              <a:rPr kumimoji="1" lang="pt-PT" altLang="ja-JP" dirty="0" err="1"/>
              <a:t>Promotion</a:t>
            </a:r>
            <a:r>
              <a:rPr kumimoji="1" lang="pt-PT" altLang="ja-JP" dirty="0"/>
              <a:t> </a:t>
            </a:r>
            <a:r>
              <a:rPr kumimoji="1" lang="pt-PT" altLang="ja-JP" dirty="0" err="1"/>
              <a:t>Circle</a:t>
            </a:r>
            <a:r>
              <a:rPr kumimoji="1" lang="pt-PT" altLang="ja-JP" dirty="0"/>
              <a:t> </a:t>
            </a:r>
            <a:r>
              <a:rPr kumimoji="1" lang="ja-JP" altLang="en-US"/>
              <a:t>「</a:t>
            </a:r>
            <a:r>
              <a:rPr kumimoji="1" lang="en-US" altLang="ja-JP" dirty="0"/>
              <a:t>NO WEED</a:t>
            </a:r>
            <a:r>
              <a:rPr kumimoji="1" lang="ja-JP" altLang="en-US"/>
              <a:t>」</a:t>
            </a:r>
            <a:endParaRPr kumimoji="1" lang="en-US" altLang="ja-JP" dirty="0"/>
          </a:p>
          <a:p>
            <a:r>
              <a:rPr kumimoji="1" lang="en-US" altLang="ja-JP" dirty="0"/>
              <a:t>Presenter: </a:t>
            </a:r>
            <a:r>
              <a:rPr kumimoji="1" lang="en-US" altLang="ja-JP" dirty="0" err="1"/>
              <a:t>Hikuo</a:t>
            </a:r>
            <a:r>
              <a:rPr kumimoji="1" lang="en-US" altLang="ja-JP" dirty="0"/>
              <a:t> </a:t>
            </a:r>
            <a:r>
              <a:rPr kumimoji="1" lang="en-US" altLang="ja-JP" dirty="0" err="1"/>
              <a:t>Nemoto</a:t>
            </a:r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C89271C8-B91F-426D-16EE-E3604F9B2DDB}"/>
              </a:ext>
            </a:extLst>
          </p:cNvPr>
          <p:cNvSpPr txBox="1"/>
          <p:nvPr/>
        </p:nvSpPr>
        <p:spPr>
          <a:xfrm>
            <a:off x="464043" y="3447535"/>
            <a:ext cx="58340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pt-PT" altLang="ja-JP" sz="1200" dirty="0" err="1"/>
              <a:t>The</a:t>
            </a:r>
            <a:r>
              <a:rPr kumimoji="1" lang="pt-PT" altLang="ja-JP" sz="1200" dirty="0"/>
              <a:t> </a:t>
            </a:r>
            <a:r>
              <a:rPr kumimoji="1" lang="pt-PT" altLang="ja-JP" sz="1200" dirty="0" err="1"/>
              <a:t>upper</a:t>
            </a:r>
            <a:r>
              <a:rPr kumimoji="1" lang="pt-PT" altLang="ja-JP" sz="1200" dirty="0"/>
              <a:t> </a:t>
            </a:r>
            <a:r>
              <a:rPr kumimoji="1" lang="pt-PT" altLang="ja-JP" sz="1200" dirty="0" err="1"/>
              <a:t>left</a:t>
            </a:r>
            <a:r>
              <a:rPr kumimoji="1" lang="pt-PT" altLang="ja-JP" sz="1200" dirty="0"/>
              <a:t> </a:t>
            </a:r>
            <a:r>
              <a:rPr kumimoji="1" lang="pt-PT" altLang="ja-JP" sz="1200" dirty="0" err="1"/>
              <a:t>is</a:t>
            </a:r>
            <a:r>
              <a:rPr kumimoji="1" lang="pt-PT" altLang="ja-JP" sz="1200" dirty="0"/>
              <a:t> </a:t>
            </a:r>
            <a:r>
              <a:rPr kumimoji="1" lang="pt-PT" altLang="ja-JP" sz="1200" dirty="0" err="1"/>
              <a:t>what</a:t>
            </a:r>
            <a:r>
              <a:rPr kumimoji="1" lang="pt-PT" altLang="ja-JP" sz="1200" dirty="0"/>
              <a:t> SFC </a:t>
            </a:r>
            <a:r>
              <a:rPr kumimoji="1" lang="pt-PT" altLang="ja-JP" sz="1200" dirty="0" err="1"/>
              <a:t>looked</a:t>
            </a:r>
            <a:r>
              <a:rPr kumimoji="1" lang="pt-PT" altLang="ja-JP" sz="1200" dirty="0"/>
              <a:t> </a:t>
            </a:r>
            <a:r>
              <a:rPr kumimoji="1" lang="pt-PT" altLang="ja-JP" sz="1200" dirty="0" err="1"/>
              <a:t>like</a:t>
            </a:r>
            <a:r>
              <a:rPr kumimoji="1" lang="pt-PT" altLang="ja-JP" sz="1200" dirty="0"/>
              <a:t> </a:t>
            </a:r>
            <a:r>
              <a:rPr kumimoji="1" lang="pt-PT" altLang="ja-JP" sz="1200" dirty="0" err="1"/>
              <a:t>before</a:t>
            </a:r>
            <a:r>
              <a:rPr kumimoji="1" lang="pt-PT" altLang="ja-JP" sz="1200" dirty="0"/>
              <a:t> </a:t>
            </a:r>
            <a:r>
              <a:rPr kumimoji="1" lang="pt-PT" altLang="ja-JP" sz="1200" dirty="0" err="1"/>
              <a:t>our</a:t>
            </a:r>
            <a:r>
              <a:rPr kumimoji="1" lang="pt-PT" altLang="ja-JP" sz="1200" dirty="0"/>
              <a:t> </a:t>
            </a:r>
            <a:r>
              <a:rPr kumimoji="1" lang="pt-PT" altLang="ja-JP" sz="1200" dirty="0" err="1"/>
              <a:t>activity</a:t>
            </a:r>
            <a:r>
              <a:rPr kumimoji="1" lang="pt-PT" altLang="ja-JP" sz="1200" dirty="0"/>
              <a:t>, </a:t>
            </a:r>
            <a:r>
              <a:rPr kumimoji="1" lang="pt-PT" altLang="ja-JP" sz="1200" dirty="0" err="1"/>
              <a:t>and</a:t>
            </a:r>
            <a:r>
              <a:rPr kumimoji="1" lang="pt-PT" altLang="ja-JP" sz="1200" dirty="0"/>
              <a:t> </a:t>
            </a:r>
            <a:r>
              <a:rPr kumimoji="1" lang="pt-PT" altLang="ja-JP" sz="1200" dirty="0" err="1"/>
              <a:t>the</a:t>
            </a:r>
            <a:r>
              <a:rPr kumimoji="1" lang="pt-PT" altLang="ja-JP" sz="1200" dirty="0"/>
              <a:t> </a:t>
            </a:r>
            <a:r>
              <a:rPr kumimoji="1" lang="pt-PT" altLang="ja-JP" sz="1200" dirty="0" err="1"/>
              <a:t>upper</a:t>
            </a:r>
            <a:r>
              <a:rPr kumimoji="1" lang="pt-PT" altLang="ja-JP" sz="1200" dirty="0"/>
              <a:t> </a:t>
            </a:r>
            <a:r>
              <a:rPr kumimoji="1" lang="pt-PT" altLang="ja-JP" sz="1200" dirty="0" err="1"/>
              <a:t>right</a:t>
            </a:r>
            <a:r>
              <a:rPr kumimoji="1" lang="pt-PT" altLang="ja-JP" sz="1200" dirty="0"/>
              <a:t> </a:t>
            </a:r>
            <a:r>
              <a:rPr kumimoji="1" lang="pt-PT" altLang="ja-JP" sz="1200" dirty="0" err="1"/>
              <a:t>is</a:t>
            </a:r>
            <a:r>
              <a:rPr kumimoji="1" lang="pt-PT" altLang="ja-JP" sz="1200" dirty="0"/>
              <a:t> </a:t>
            </a:r>
            <a:r>
              <a:rPr kumimoji="1" lang="pt-PT" altLang="ja-JP" sz="1200" dirty="0" err="1"/>
              <a:t>what</a:t>
            </a:r>
            <a:r>
              <a:rPr kumimoji="1" lang="pt-PT" altLang="ja-JP" sz="1200" dirty="0"/>
              <a:t> SFC </a:t>
            </a:r>
            <a:r>
              <a:rPr kumimoji="1" lang="pt-PT" altLang="ja-JP" sz="1200" dirty="0" err="1"/>
              <a:t>looked</a:t>
            </a:r>
            <a:r>
              <a:rPr kumimoji="1" lang="pt-PT" altLang="ja-JP" sz="1200" dirty="0"/>
              <a:t> </a:t>
            </a:r>
            <a:r>
              <a:rPr kumimoji="1" lang="pt-PT" altLang="ja-JP" sz="1200" dirty="0" err="1"/>
              <a:t>like</a:t>
            </a:r>
            <a:r>
              <a:rPr kumimoji="1" lang="pt-PT" altLang="ja-JP" sz="1200" dirty="0"/>
              <a:t> </a:t>
            </a:r>
            <a:r>
              <a:rPr kumimoji="1" lang="pt-PT" altLang="ja-JP" sz="1200" dirty="0" err="1"/>
              <a:t>after</a:t>
            </a:r>
            <a:r>
              <a:rPr kumimoji="1" lang="pt-PT" altLang="ja-JP" sz="1200" dirty="0"/>
              <a:t> </a:t>
            </a:r>
            <a:r>
              <a:rPr kumimoji="1" lang="pt-PT" altLang="ja-JP" sz="1200" dirty="0" err="1"/>
              <a:t>our</a:t>
            </a:r>
            <a:r>
              <a:rPr kumimoji="1" lang="pt-PT" altLang="ja-JP" sz="1200" dirty="0"/>
              <a:t> </a:t>
            </a:r>
            <a:r>
              <a:rPr kumimoji="1" lang="pt-PT" altLang="ja-JP" sz="1200" dirty="0" err="1"/>
              <a:t>activity</a:t>
            </a:r>
            <a:r>
              <a:rPr kumimoji="1" lang="pt-PT" altLang="ja-JP" sz="1200" dirty="0"/>
              <a:t>. </a:t>
            </a:r>
            <a:r>
              <a:rPr kumimoji="1" lang="pt-PT" altLang="ja-JP" sz="1200" dirty="0" err="1"/>
              <a:t>Don't</a:t>
            </a:r>
            <a:r>
              <a:rPr kumimoji="1" lang="pt-PT" altLang="ja-JP" sz="1200" dirty="0"/>
              <a:t> </a:t>
            </a:r>
            <a:r>
              <a:rPr kumimoji="1" lang="pt-PT" altLang="ja-JP" sz="1200" dirty="0" err="1"/>
              <a:t>you</a:t>
            </a:r>
            <a:r>
              <a:rPr kumimoji="1" lang="pt-PT" altLang="ja-JP" sz="1200" dirty="0"/>
              <a:t> </a:t>
            </a:r>
            <a:r>
              <a:rPr kumimoji="1" lang="pt-PT" altLang="ja-JP" sz="1200" dirty="0" err="1"/>
              <a:t>think</a:t>
            </a:r>
            <a:r>
              <a:rPr kumimoji="1" lang="pt-PT" altLang="ja-JP" sz="1200" dirty="0"/>
              <a:t> </a:t>
            </a:r>
            <a:r>
              <a:rPr kumimoji="1" lang="pt-PT" altLang="ja-JP" sz="1200" dirty="0" err="1"/>
              <a:t>the</a:t>
            </a:r>
            <a:r>
              <a:rPr kumimoji="1" lang="pt-PT" altLang="ja-JP" sz="1200" dirty="0"/>
              <a:t> SFC </a:t>
            </a:r>
            <a:r>
              <a:rPr kumimoji="1" lang="pt-PT" altLang="ja-JP" sz="1200" dirty="0" err="1"/>
              <a:t>is</a:t>
            </a:r>
            <a:r>
              <a:rPr kumimoji="1" lang="pt-PT" altLang="ja-JP" sz="1200" dirty="0"/>
              <a:t> </a:t>
            </a:r>
            <a:r>
              <a:rPr kumimoji="1" lang="pt-PT" altLang="ja-JP" sz="1200" dirty="0" err="1"/>
              <a:t>beautiful</a:t>
            </a:r>
            <a:r>
              <a:rPr kumimoji="1" lang="pt-PT" altLang="ja-JP" sz="1200" dirty="0"/>
              <a:t> </a:t>
            </a:r>
            <a:r>
              <a:rPr kumimoji="1" lang="pt-PT" altLang="ja-JP" sz="1200" dirty="0" err="1"/>
              <a:t>these</a:t>
            </a:r>
            <a:r>
              <a:rPr kumimoji="1" lang="pt-PT" altLang="ja-JP" sz="1200" dirty="0"/>
              <a:t> </a:t>
            </a:r>
            <a:r>
              <a:rPr kumimoji="1" lang="pt-PT" altLang="ja-JP" sz="1200" dirty="0" err="1"/>
              <a:t>days</a:t>
            </a:r>
            <a:r>
              <a:rPr kumimoji="1" lang="pt-PT" altLang="ja-JP" sz="1200" dirty="0"/>
              <a:t>? </a:t>
            </a:r>
            <a:r>
              <a:rPr kumimoji="1" lang="pt-PT" altLang="ja-JP" sz="1200" dirty="0" err="1"/>
              <a:t>The</a:t>
            </a:r>
            <a:r>
              <a:rPr kumimoji="1" lang="pt-PT" altLang="ja-JP" sz="1200" dirty="0"/>
              <a:t> </a:t>
            </a:r>
            <a:r>
              <a:rPr kumimoji="1" lang="pt-PT" altLang="ja-JP" sz="1200" dirty="0" err="1"/>
              <a:t>absence</a:t>
            </a:r>
            <a:r>
              <a:rPr kumimoji="1" lang="pt-PT" altLang="ja-JP" sz="1200" dirty="0"/>
              <a:t> </a:t>
            </a:r>
            <a:r>
              <a:rPr kumimoji="1" lang="pt-PT" altLang="ja-JP" sz="1200" dirty="0" err="1"/>
              <a:t>of</a:t>
            </a:r>
            <a:r>
              <a:rPr kumimoji="1" lang="pt-PT" altLang="ja-JP" sz="1200" dirty="0"/>
              <a:t> </a:t>
            </a:r>
            <a:r>
              <a:rPr kumimoji="1" lang="pt-PT" altLang="ja-JP" sz="1200" dirty="0" err="1"/>
              <a:t>weeds</a:t>
            </a:r>
            <a:r>
              <a:rPr kumimoji="1" lang="pt-PT" altLang="ja-JP" sz="1200" dirty="0"/>
              <a:t> </a:t>
            </a:r>
            <a:r>
              <a:rPr kumimoji="1" lang="pt-PT" altLang="ja-JP" sz="1200" dirty="0" err="1"/>
              <a:t>makes</a:t>
            </a:r>
            <a:r>
              <a:rPr kumimoji="1" lang="pt-PT" altLang="ja-JP" sz="1200" dirty="0"/>
              <a:t> </a:t>
            </a:r>
            <a:r>
              <a:rPr kumimoji="1" lang="pt-PT" altLang="ja-JP" sz="1200" dirty="0" err="1"/>
              <a:t>such</a:t>
            </a:r>
            <a:r>
              <a:rPr kumimoji="1" lang="pt-PT" altLang="ja-JP" sz="1200" dirty="0"/>
              <a:t> a </a:t>
            </a:r>
            <a:r>
              <a:rPr kumimoji="1" lang="pt-PT" altLang="ja-JP" sz="1200" dirty="0" err="1"/>
              <a:t>difference</a:t>
            </a:r>
            <a:r>
              <a:rPr kumimoji="1" lang="pt-PT" altLang="ja-JP" sz="1200" dirty="0"/>
              <a:t>. </a:t>
            </a:r>
            <a:r>
              <a:rPr kumimoji="1" lang="pt-PT" altLang="ja-JP" sz="1200" dirty="0" err="1"/>
              <a:t>Here</a:t>
            </a:r>
            <a:r>
              <a:rPr kumimoji="1" lang="pt-PT" altLang="ja-JP" sz="1200" dirty="0"/>
              <a:t> are </a:t>
            </a:r>
            <a:r>
              <a:rPr kumimoji="1" lang="pt-PT" altLang="ja-JP" sz="1200" dirty="0" err="1"/>
              <a:t>the</a:t>
            </a:r>
            <a:r>
              <a:rPr kumimoji="1" lang="pt-PT" altLang="ja-JP" sz="1200" dirty="0"/>
              <a:t> </a:t>
            </a:r>
            <a:r>
              <a:rPr kumimoji="1" lang="pt-PT" altLang="ja-JP" sz="1200" dirty="0" err="1"/>
              <a:t>concepts</a:t>
            </a:r>
            <a:r>
              <a:rPr kumimoji="1" lang="pt-PT" altLang="ja-JP" sz="1200" dirty="0"/>
              <a:t> </a:t>
            </a:r>
            <a:r>
              <a:rPr kumimoji="1" lang="pt-PT" altLang="ja-JP" sz="1200" dirty="0" err="1"/>
              <a:t>of</a:t>
            </a:r>
            <a:r>
              <a:rPr kumimoji="1" lang="pt-PT" altLang="ja-JP" sz="1200" dirty="0"/>
              <a:t> </a:t>
            </a:r>
            <a:r>
              <a:rPr kumimoji="1" lang="pt-PT" altLang="ja-JP" sz="1200" dirty="0" err="1"/>
              <a:t>our</a:t>
            </a:r>
            <a:r>
              <a:rPr kumimoji="1" lang="pt-PT" altLang="ja-JP" sz="1200" dirty="0"/>
              <a:t> </a:t>
            </a:r>
            <a:r>
              <a:rPr kumimoji="1" lang="pt-PT" altLang="ja-JP" sz="1200" dirty="0" err="1"/>
              <a:t>activities</a:t>
            </a:r>
            <a:r>
              <a:rPr kumimoji="1" lang="pt-PT" altLang="ja-JP" sz="1200" dirty="0"/>
              <a:t> </a:t>
            </a:r>
            <a:r>
              <a:rPr kumimoji="1" lang="pt-PT" altLang="ja-JP" sz="1200" dirty="0" err="1"/>
              <a:t>and</a:t>
            </a:r>
            <a:r>
              <a:rPr kumimoji="1" lang="pt-PT" altLang="ja-JP" sz="1200" dirty="0"/>
              <a:t> </a:t>
            </a:r>
            <a:r>
              <a:rPr kumimoji="1" lang="pt-PT" altLang="ja-JP" sz="1200" dirty="0" err="1"/>
              <a:t>what</a:t>
            </a:r>
            <a:r>
              <a:rPr kumimoji="1" lang="pt-PT" altLang="ja-JP" sz="1200" dirty="0"/>
              <a:t> </a:t>
            </a:r>
            <a:r>
              <a:rPr kumimoji="1" lang="pt-PT" altLang="ja-JP" sz="1200" dirty="0" err="1"/>
              <a:t>they</a:t>
            </a:r>
            <a:r>
              <a:rPr kumimoji="1" lang="pt-PT" altLang="ja-JP" sz="1200" dirty="0"/>
              <a:t> </a:t>
            </a:r>
            <a:r>
              <a:rPr kumimoji="1" lang="pt-PT" altLang="ja-JP" sz="1200" dirty="0" err="1"/>
              <a:t>entail</a:t>
            </a:r>
            <a:r>
              <a:rPr kumimoji="1" lang="pt-PT" altLang="ja-JP" sz="1200" dirty="0"/>
              <a:t>.</a:t>
            </a:r>
            <a:endParaRPr kumimoji="1" lang="ja-JP" altLang="en-US" sz="1200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36803526-CAB0-C410-5942-76E99765D9D6}"/>
              </a:ext>
            </a:extLst>
          </p:cNvPr>
          <p:cNvSpPr/>
          <p:nvPr/>
        </p:nvSpPr>
        <p:spPr>
          <a:xfrm>
            <a:off x="3381061" y="1833302"/>
            <a:ext cx="2780269" cy="1614233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/>
              <a:t>AFTER</a:t>
            </a:r>
            <a:endParaRPr kumimoji="1" lang="ja-JP" altLang="en-US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15F33282-DC82-ABC4-52E6-172855F2D095}"/>
              </a:ext>
            </a:extLst>
          </p:cNvPr>
          <p:cNvSpPr/>
          <p:nvPr/>
        </p:nvSpPr>
        <p:spPr>
          <a:xfrm>
            <a:off x="444845" y="1833302"/>
            <a:ext cx="2780269" cy="1614233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/>
              <a:t>BEFORE</a:t>
            </a:r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81D22523-8621-2C96-D3C4-3276B70761C1}"/>
              </a:ext>
            </a:extLst>
          </p:cNvPr>
          <p:cNvSpPr/>
          <p:nvPr/>
        </p:nvSpPr>
        <p:spPr>
          <a:xfrm>
            <a:off x="464575" y="4337304"/>
            <a:ext cx="835906" cy="787979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6BBC486A-AA7C-B998-B4C7-550DB3811ACE}"/>
              </a:ext>
            </a:extLst>
          </p:cNvPr>
          <p:cNvSpPr/>
          <p:nvPr/>
        </p:nvSpPr>
        <p:spPr>
          <a:xfrm>
            <a:off x="464575" y="5212982"/>
            <a:ext cx="835906" cy="787979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F85944AD-E23A-58BA-FC2F-4527E888097B}"/>
              </a:ext>
            </a:extLst>
          </p:cNvPr>
          <p:cNvSpPr/>
          <p:nvPr/>
        </p:nvSpPr>
        <p:spPr>
          <a:xfrm>
            <a:off x="1417026" y="4337303"/>
            <a:ext cx="835906" cy="787979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2D62416B-CD8D-B430-1BF7-B1271AF7FAAF}"/>
              </a:ext>
            </a:extLst>
          </p:cNvPr>
          <p:cNvSpPr/>
          <p:nvPr/>
        </p:nvSpPr>
        <p:spPr>
          <a:xfrm>
            <a:off x="1417026" y="5212981"/>
            <a:ext cx="835906" cy="787979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94181AEA-3ECD-568B-B0F6-799D9D786038}"/>
              </a:ext>
            </a:extLst>
          </p:cNvPr>
          <p:cNvSpPr txBox="1"/>
          <p:nvPr/>
        </p:nvSpPr>
        <p:spPr>
          <a:xfrm>
            <a:off x="2252932" y="4306324"/>
            <a:ext cx="404514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/>
              <a:t>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※</a:t>
            </a:r>
            <a:endParaRPr kumimoji="1" lang="ja-JP" altLang="en-US" sz="1200"/>
          </a:p>
        </p:txBody>
      </p:sp>
      <p:sp>
        <p:nvSpPr>
          <p:cNvPr id="16" name="角丸四角形 15">
            <a:extLst>
              <a:ext uri="{FF2B5EF4-FFF2-40B4-BE49-F238E27FC236}">
                <a16:creationId xmlns:a16="http://schemas.microsoft.com/office/drawing/2014/main" id="{5147CAC0-06C2-B09A-5F60-710962F3C0E8}"/>
              </a:ext>
            </a:extLst>
          </p:cNvPr>
          <p:cNvSpPr/>
          <p:nvPr/>
        </p:nvSpPr>
        <p:spPr>
          <a:xfrm>
            <a:off x="3565747" y="7766565"/>
            <a:ext cx="2732331" cy="1819395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8" name="図 17">
            <a:extLst>
              <a:ext uri="{FF2B5EF4-FFF2-40B4-BE49-F238E27FC236}">
                <a16:creationId xmlns:a16="http://schemas.microsoft.com/office/drawing/2014/main" id="{0D4F2F9D-AD57-09E7-1F81-7D61FD5727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4904" y="7738232"/>
            <a:ext cx="2456056" cy="1754326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E4A93792-3096-DF54-D935-6768607EEF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043" y="8797982"/>
            <a:ext cx="2799998" cy="787978"/>
          </a:xfrm>
          <a:prstGeom prst="rect">
            <a:avLst/>
          </a:prstGeom>
        </p:spPr>
      </p:pic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0E04A37F-5515-D7FC-DEBF-559913D005E1}"/>
              </a:ext>
            </a:extLst>
          </p:cNvPr>
          <p:cNvSpPr txBox="1"/>
          <p:nvPr/>
        </p:nvSpPr>
        <p:spPr>
          <a:xfrm>
            <a:off x="464043" y="7308616"/>
            <a:ext cx="2065797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ja-JP" sz="1000" dirty="0"/>
              <a:t>※※※※※※※※※※※※※※※※※※※※※※※※※※※※※※※※※※※※※</a:t>
            </a:r>
            <a:endParaRPr lang="ja-JP" altLang="en-US" sz="1000"/>
          </a:p>
        </p:txBody>
      </p:sp>
      <p:sp>
        <p:nvSpPr>
          <p:cNvPr id="21" name="円/楕円 20">
            <a:extLst>
              <a:ext uri="{FF2B5EF4-FFF2-40B4-BE49-F238E27FC236}">
                <a16:creationId xmlns:a16="http://schemas.microsoft.com/office/drawing/2014/main" id="{FC8F93C4-FBB7-6FA0-7CFE-BE65ADBBA14B}"/>
              </a:ext>
            </a:extLst>
          </p:cNvPr>
          <p:cNvSpPr/>
          <p:nvPr/>
        </p:nvSpPr>
        <p:spPr>
          <a:xfrm>
            <a:off x="731470" y="6292123"/>
            <a:ext cx="740321" cy="740321"/>
          </a:xfrm>
          <a:prstGeom prst="ellipse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22" name="図 21">
            <a:extLst>
              <a:ext uri="{FF2B5EF4-FFF2-40B4-BE49-F238E27FC236}">
                <a16:creationId xmlns:a16="http://schemas.microsoft.com/office/drawing/2014/main" id="{3D93E0E3-F9EF-E4D3-596F-432F415624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68639" y="6270441"/>
            <a:ext cx="861201" cy="818141"/>
          </a:xfrm>
          <a:prstGeom prst="rect">
            <a:avLst/>
          </a:prstGeom>
        </p:spPr>
      </p:pic>
      <p:pic>
        <p:nvPicPr>
          <p:cNvPr id="23" name="図 22">
            <a:extLst>
              <a:ext uri="{FF2B5EF4-FFF2-40B4-BE49-F238E27FC236}">
                <a16:creationId xmlns:a16="http://schemas.microsoft.com/office/drawing/2014/main" id="{09E3D163-886E-7D1C-5DDE-8A81EFA12AF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66657" y="6493415"/>
            <a:ext cx="2527300" cy="1092200"/>
          </a:xfrm>
          <a:prstGeom prst="rect">
            <a:avLst/>
          </a:prstGeom>
        </p:spPr>
      </p:pic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62A13C00-01D5-1994-C495-F72FDE861973}"/>
              </a:ext>
            </a:extLst>
          </p:cNvPr>
          <p:cNvSpPr txBox="1"/>
          <p:nvPr/>
        </p:nvSpPr>
        <p:spPr>
          <a:xfrm>
            <a:off x="2588945" y="6315803"/>
            <a:ext cx="2065797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ja-JP" sz="1000" dirty="0"/>
              <a:t>※※※※※※※※※※※※※※※※※※※※※※※※※※※※※※※※※※※※※</a:t>
            </a:r>
            <a:endParaRPr lang="ja-JP" altLang="en-US" sz="1000"/>
          </a:p>
        </p:txBody>
      </p:sp>
    </p:spTree>
    <p:extLst>
      <p:ext uri="{BB962C8B-B14F-4D97-AF65-F5344CB8AC3E}">
        <p14:creationId xmlns:p14="http://schemas.microsoft.com/office/powerpoint/2010/main" val="25011635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17</TotalTime>
  <Words>77</Words>
  <Application>Microsoft Macintosh PowerPoint</Application>
  <PresentationFormat>A4 210 x 297 mm</PresentationFormat>
  <Paragraphs>9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HGPSoeiKakugothicUB</vt:lpstr>
      <vt:lpstr>Arial</vt:lpstr>
      <vt:lpstr>Calibri</vt:lpstr>
      <vt:lpstr>Calibri Light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黒田 裕樹</dc:creator>
  <cp:lastModifiedBy>黒田 裕樹</cp:lastModifiedBy>
  <cp:revision>2</cp:revision>
  <dcterms:created xsi:type="dcterms:W3CDTF">2023-08-04T06:09:50Z</dcterms:created>
  <dcterms:modified xsi:type="dcterms:W3CDTF">2023-08-04T07:05:11Z</dcterms:modified>
</cp:coreProperties>
</file>