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/>
    <p:restoredTop sz="94667"/>
  </p:normalViewPr>
  <p:slideViewPr>
    <p:cSldViewPr snapToGrid="0">
      <p:cViewPr>
        <p:scale>
          <a:sx n="125" d="100"/>
          <a:sy n="125" d="100"/>
        </p:scale>
        <p:origin x="46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1426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462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00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31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9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823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8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51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04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751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726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59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4BCD8E9-C22A-A111-E85A-3D58918E3478}"/>
              </a:ext>
            </a:extLst>
          </p:cNvPr>
          <p:cNvSpPr txBox="1"/>
          <p:nvPr/>
        </p:nvSpPr>
        <p:spPr>
          <a:xfrm>
            <a:off x="1123721" y="320040"/>
            <a:ext cx="46105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NO </a:t>
            </a:r>
            <a:r>
              <a:rPr kumimoji="1" lang="ja-JP" altLang="en-US" sz="4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雑草</a:t>
            </a:r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 ANY MORE</a:t>
            </a:r>
            <a:endParaRPr kumimoji="1" lang="ja-JP" altLang="en-US" sz="40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C6E9AD-1150-F313-73A7-638D274416FB}"/>
              </a:ext>
            </a:extLst>
          </p:cNvPr>
          <p:cNvSpPr txBox="1"/>
          <p:nvPr/>
        </p:nvSpPr>
        <p:spPr>
          <a:xfrm>
            <a:off x="1488404" y="1065252"/>
            <a:ext cx="3881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雑草根絶推進サークル「</a:t>
            </a:r>
            <a:r>
              <a:rPr kumimoji="1" lang="en-US" altLang="ja-JP" dirty="0"/>
              <a:t>NO WEED</a:t>
            </a:r>
            <a:r>
              <a:rPr kumimoji="1" lang="ja-JP" altLang="en-US"/>
              <a:t>」</a:t>
            </a:r>
            <a:endParaRPr kumimoji="1" lang="en-US" altLang="ja-JP" dirty="0"/>
          </a:p>
          <a:p>
            <a:r>
              <a:rPr kumimoji="1" lang="ja-JP" altLang="en-US"/>
              <a:t>発表者</a:t>
            </a:r>
            <a:r>
              <a:rPr kumimoji="1" lang="en-US" altLang="ja-JP" dirty="0"/>
              <a:t>: </a:t>
            </a:r>
            <a:r>
              <a:rPr kumimoji="1" lang="ja-JP" altLang="en-US"/>
              <a:t>根元</a:t>
            </a:r>
            <a:r>
              <a:rPr kumimoji="1" lang="en-US" altLang="ja-JP" dirty="0"/>
              <a:t> </a:t>
            </a:r>
            <a:r>
              <a:rPr kumimoji="1" lang="ja-JP" altLang="en-US"/>
              <a:t>引男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89271C8-B91F-426D-16EE-E3604F9B2DDB}"/>
              </a:ext>
            </a:extLst>
          </p:cNvPr>
          <p:cNvSpPr txBox="1"/>
          <p:nvPr/>
        </p:nvSpPr>
        <p:spPr>
          <a:xfrm>
            <a:off x="464043" y="3447535"/>
            <a:ext cx="5834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/>
              <a:t>左上が私たちが活動する前の</a:t>
            </a:r>
            <a:r>
              <a:rPr kumimoji="1" lang="en-US" altLang="ja-JP" sz="1200" dirty="0"/>
              <a:t>SFC</a:t>
            </a:r>
            <a:r>
              <a:rPr kumimoji="1" lang="ja-JP" altLang="en-US" sz="1200"/>
              <a:t>の様子、右上が活動後の</a:t>
            </a:r>
            <a:r>
              <a:rPr kumimoji="1" lang="en-US" altLang="ja-JP" sz="1200" dirty="0"/>
              <a:t>SFC</a:t>
            </a:r>
            <a:r>
              <a:rPr kumimoji="1" lang="ja-JP" altLang="en-US" sz="1200"/>
              <a:t>の様子です。最近、</a:t>
            </a:r>
            <a:r>
              <a:rPr kumimoji="1" lang="en-US" altLang="ja-JP" sz="1200" dirty="0"/>
              <a:t>SFC</a:t>
            </a:r>
            <a:r>
              <a:rPr kumimoji="1" lang="ja-JP" altLang="en-US" sz="1200"/>
              <a:t>が綺麗だと思いませんか？雑草がないと、これほど違いがでるのです。私たちの活動のコンセプトやその内容を紹介します。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6803526-CAB0-C410-5942-76E99765D9D6}"/>
              </a:ext>
            </a:extLst>
          </p:cNvPr>
          <p:cNvSpPr/>
          <p:nvPr/>
        </p:nvSpPr>
        <p:spPr>
          <a:xfrm>
            <a:off x="3381061" y="1833302"/>
            <a:ext cx="2780269" cy="161423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AFTER</a:t>
            </a:r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5F33282-DC82-ABC4-52E6-172855F2D095}"/>
              </a:ext>
            </a:extLst>
          </p:cNvPr>
          <p:cNvSpPr/>
          <p:nvPr/>
        </p:nvSpPr>
        <p:spPr>
          <a:xfrm>
            <a:off x="444845" y="1833302"/>
            <a:ext cx="2780269" cy="161423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BEFORE</a:t>
            </a:r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1D22523-8621-2C96-D3C4-3276B70761C1}"/>
              </a:ext>
            </a:extLst>
          </p:cNvPr>
          <p:cNvSpPr/>
          <p:nvPr/>
        </p:nvSpPr>
        <p:spPr>
          <a:xfrm>
            <a:off x="464575" y="4337304"/>
            <a:ext cx="835906" cy="7879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BBC486A-AA7C-B998-B4C7-550DB3811ACE}"/>
              </a:ext>
            </a:extLst>
          </p:cNvPr>
          <p:cNvSpPr/>
          <p:nvPr/>
        </p:nvSpPr>
        <p:spPr>
          <a:xfrm>
            <a:off x="464575" y="5212982"/>
            <a:ext cx="835906" cy="7879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85944AD-E23A-58BA-FC2F-4527E888097B}"/>
              </a:ext>
            </a:extLst>
          </p:cNvPr>
          <p:cNvSpPr/>
          <p:nvPr/>
        </p:nvSpPr>
        <p:spPr>
          <a:xfrm>
            <a:off x="1417026" y="4337303"/>
            <a:ext cx="835906" cy="7879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D62416B-CD8D-B430-1BF7-B1271AF7FAAF}"/>
              </a:ext>
            </a:extLst>
          </p:cNvPr>
          <p:cNvSpPr/>
          <p:nvPr/>
        </p:nvSpPr>
        <p:spPr>
          <a:xfrm>
            <a:off x="1417026" y="5212981"/>
            <a:ext cx="835906" cy="7879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181AEA-3ECD-568B-B0F6-799D9D786038}"/>
              </a:ext>
            </a:extLst>
          </p:cNvPr>
          <p:cNvSpPr txBox="1"/>
          <p:nvPr/>
        </p:nvSpPr>
        <p:spPr>
          <a:xfrm>
            <a:off x="2252932" y="4306324"/>
            <a:ext cx="4045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</a:t>
            </a:r>
            <a:endParaRPr kumimoji="1" lang="ja-JP" altLang="en-US" sz="1200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5147CAC0-06C2-B09A-5F60-710962F3C0E8}"/>
              </a:ext>
            </a:extLst>
          </p:cNvPr>
          <p:cNvSpPr/>
          <p:nvPr/>
        </p:nvSpPr>
        <p:spPr>
          <a:xfrm>
            <a:off x="3565747" y="7766565"/>
            <a:ext cx="2732331" cy="181939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0D4F2F9D-AD57-09E7-1F81-7D61FD572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904" y="7738232"/>
            <a:ext cx="2456056" cy="175432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4A93792-3096-DF54-D935-6768607EE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43" y="8797982"/>
            <a:ext cx="2799998" cy="787978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E04A37F-5515-D7FC-DEBF-559913D005E1}"/>
              </a:ext>
            </a:extLst>
          </p:cNvPr>
          <p:cNvSpPr txBox="1"/>
          <p:nvPr/>
        </p:nvSpPr>
        <p:spPr>
          <a:xfrm>
            <a:off x="464043" y="7308616"/>
            <a:ext cx="20657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000" dirty="0"/>
              <a:t>※※※※※※※※※※※※※※※※※※※※※※※※※※※※※※※※※※※※※</a:t>
            </a:r>
            <a:endParaRPr lang="ja-JP" altLang="en-US" sz="1000"/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FC8F93C4-FBB7-6FA0-7CFE-BE65ADBBA14B}"/>
              </a:ext>
            </a:extLst>
          </p:cNvPr>
          <p:cNvSpPr/>
          <p:nvPr/>
        </p:nvSpPr>
        <p:spPr>
          <a:xfrm>
            <a:off x="731470" y="6292123"/>
            <a:ext cx="740321" cy="740321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3D93E0E3-F9EF-E4D3-596F-432F41562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639" y="6270441"/>
            <a:ext cx="861201" cy="818141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09E3D163-886E-7D1C-5DDE-8A81EFA12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657" y="6493415"/>
            <a:ext cx="2527300" cy="1092200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2A13C00-01D5-1994-C495-F72FDE861973}"/>
              </a:ext>
            </a:extLst>
          </p:cNvPr>
          <p:cNvSpPr txBox="1"/>
          <p:nvPr/>
        </p:nvSpPr>
        <p:spPr>
          <a:xfrm>
            <a:off x="2588945" y="6315803"/>
            <a:ext cx="20657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000" dirty="0"/>
              <a:t>※※※※※※※※※※※※※※※※※※※※※※※※※※※※※※※※※※※※※</a:t>
            </a:r>
            <a:endParaRPr lang="ja-JP" altLang="en-US" sz="1000"/>
          </a:p>
        </p:txBody>
      </p:sp>
    </p:spTree>
    <p:extLst>
      <p:ext uri="{BB962C8B-B14F-4D97-AF65-F5344CB8AC3E}">
        <p14:creationId xmlns:p14="http://schemas.microsoft.com/office/powerpoint/2010/main" val="2501163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</TotalTime>
  <Words>76</Words>
  <Application>Microsoft Macintosh PowerPoint</Application>
  <PresentationFormat>A4 210 x 297 mm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HGPSoeiKakugothicUB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黒田 裕樹</dc:creator>
  <cp:lastModifiedBy>黒田 裕樹</cp:lastModifiedBy>
  <cp:revision>1</cp:revision>
  <dcterms:created xsi:type="dcterms:W3CDTF">2023-08-04T06:09:50Z</dcterms:created>
  <dcterms:modified xsi:type="dcterms:W3CDTF">2023-08-04T06:26:34Z</dcterms:modified>
</cp:coreProperties>
</file>